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11"/>
  </p:notesMasterIdLst>
  <p:sldIdLst>
    <p:sldId id="257" r:id="rId4"/>
    <p:sldId id="269" r:id="rId5"/>
    <p:sldId id="271" r:id="rId6"/>
    <p:sldId id="274" r:id="rId7"/>
    <p:sldId id="272" r:id="rId8"/>
    <p:sldId id="273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8190-8FE3-4B45-85DE-7D94B2BDEC7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0AF-0CA6-458D-8263-CA748D20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69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97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0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1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16107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106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64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3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2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6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5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6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00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81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45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0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2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7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352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21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63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9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483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46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49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11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71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60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0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3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45A1-A0CE-4EF7-851C-A8316A32842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4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9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9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1022" y="929089"/>
            <a:ext cx="6183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《TỰ NHIÊN XÃ HỘI》</a:t>
            </a: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6075" y="1"/>
            <a:ext cx="2365925" cy="1878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52186" y="1664465"/>
            <a:ext cx="100208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2 -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 ĐÌNH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ÔN TẬP CHỦ ĐỀ GIA ĐÌNH (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41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83" y="1083502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6153" y="1235292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z2540137953273_dc11ab1b84032f70aeb5d404d5d537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39" y="0"/>
            <a:ext cx="8221414" cy="685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1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0514"/>
            <a:ext cx="1892124" cy="2034541"/>
          </a:xfrm>
          <a:prstGeom prst="rect">
            <a:avLst/>
          </a:prstGeom>
        </p:spPr>
      </p:pic>
      <p:sp>
        <p:nvSpPr>
          <p:cNvPr id="5" name="矩形 3"/>
          <p:cNvSpPr/>
          <p:nvPr/>
        </p:nvSpPr>
        <p:spPr>
          <a:xfrm>
            <a:off x="797466" y="593194"/>
            <a:ext cx="10977000" cy="378565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000" b="1" dirty="0" err="1"/>
              <a:t>Có</a:t>
            </a:r>
            <a:r>
              <a:rPr lang="en-US" sz="6000" b="1" dirty="0"/>
              <a:t> </a:t>
            </a:r>
            <a:r>
              <a:rPr lang="en-US" sz="6000" b="1" dirty="0" err="1"/>
              <a:t>nhiều</a:t>
            </a:r>
            <a:r>
              <a:rPr lang="en-US" sz="6000" b="1" dirty="0"/>
              <a:t> </a:t>
            </a:r>
            <a:r>
              <a:rPr lang="en-US" sz="6000" b="1" dirty="0" err="1"/>
              <a:t>nghề</a:t>
            </a:r>
            <a:r>
              <a:rPr lang="en-US" sz="6000" b="1" dirty="0"/>
              <a:t> </a:t>
            </a:r>
            <a:r>
              <a:rPr lang="en-US" sz="6000" b="1" dirty="0" err="1"/>
              <a:t>nghiệp</a:t>
            </a:r>
            <a:r>
              <a:rPr lang="en-US" sz="6000" b="1" dirty="0"/>
              <a:t> </a:t>
            </a:r>
            <a:r>
              <a:rPr lang="en-US" sz="6000" b="1" dirty="0" err="1"/>
              <a:t>khác</a:t>
            </a:r>
            <a:r>
              <a:rPr lang="en-US" sz="6000" b="1" dirty="0"/>
              <a:t> </a:t>
            </a:r>
            <a:r>
              <a:rPr lang="en-US" sz="6000" b="1" dirty="0" err="1"/>
              <a:t>nhau</a:t>
            </a:r>
            <a:r>
              <a:rPr lang="en-US" sz="6000" b="1" dirty="0"/>
              <a:t>, </a:t>
            </a:r>
            <a:r>
              <a:rPr lang="en-US" sz="6000" b="1" dirty="0" err="1"/>
              <a:t>mỗi</a:t>
            </a:r>
            <a:r>
              <a:rPr lang="en-US" sz="6000" b="1" dirty="0"/>
              <a:t> </a:t>
            </a:r>
            <a:r>
              <a:rPr lang="en-US" sz="6000" b="1" dirty="0" err="1"/>
              <a:t>nghề</a:t>
            </a:r>
            <a:r>
              <a:rPr lang="en-US" sz="6000" b="1" dirty="0"/>
              <a:t> </a:t>
            </a:r>
            <a:r>
              <a:rPr lang="en-US" sz="6000" b="1" dirty="0" err="1"/>
              <a:t>nghiệp</a:t>
            </a:r>
            <a:r>
              <a:rPr lang="en-US" sz="6000" b="1" dirty="0"/>
              <a:t> </a:t>
            </a:r>
            <a:r>
              <a:rPr lang="en-US" sz="6000" b="1" dirty="0" err="1"/>
              <a:t>đều</a:t>
            </a:r>
            <a:r>
              <a:rPr lang="en-US" sz="6000" b="1" dirty="0"/>
              <a:t> </a:t>
            </a:r>
            <a:r>
              <a:rPr lang="en-US" sz="6000" b="1" dirty="0" err="1"/>
              <a:t>mang</a:t>
            </a:r>
            <a:r>
              <a:rPr lang="en-US" sz="6000" b="1" dirty="0"/>
              <a:t> </a:t>
            </a:r>
            <a:r>
              <a:rPr lang="en-US" sz="6000" b="1" dirty="0" err="1"/>
              <a:t>lại</a:t>
            </a:r>
            <a:r>
              <a:rPr lang="en-US" sz="6000" b="1" dirty="0"/>
              <a:t> </a:t>
            </a:r>
            <a:r>
              <a:rPr lang="en-US" sz="6000" b="1" dirty="0" err="1"/>
              <a:t>những</a:t>
            </a:r>
            <a:r>
              <a:rPr lang="en-US" sz="6000" b="1" dirty="0"/>
              <a:t> </a:t>
            </a:r>
            <a:r>
              <a:rPr lang="en-US" sz="6000" b="1" dirty="0" err="1"/>
              <a:t>ích</a:t>
            </a:r>
            <a:r>
              <a:rPr lang="en-US" sz="6000" b="1" dirty="0"/>
              <a:t> </a:t>
            </a:r>
            <a:r>
              <a:rPr lang="en-US" sz="6000" b="1" dirty="0" err="1"/>
              <a:t>lợi</a:t>
            </a:r>
            <a:r>
              <a:rPr lang="en-US" sz="6000" b="1" dirty="0"/>
              <a:t> </a:t>
            </a:r>
            <a:r>
              <a:rPr lang="en-US" sz="6000" b="1" dirty="0" err="1"/>
              <a:t>riêng</a:t>
            </a:r>
            <a:r>
              <a:rPr lang="en-US" sz="6000" b="1" dirty="0"/>
              <a:t> </a:t>
            </a:r>
            <a:r>
              <a:rPr lang="en-US" sz="6000" b="1" dirty="0" err="1"/>
              <a:t>cho</a:t>
            </a:r>
            <a:r>
              <a:rPr lang="en-US" sz="6000" b="1" dirty="0"/>
              <a:t> </a:t>
            </a:r>
            <a:r>
              <a:rPr lang="en-US" sz="6000" b="1" dirty="0" err="1"/>
              <a:t>xã</a:t>
            </a:r>
            <a:r>
              <a:rPr lang="en-US" sz="6000" b="1" dirty="0"/>
              <a:t> </a:t>
            </a:r>
            <a:r>
              <a:rPr lang="en-US" sz="6000" b="1" dirty="0" err="1"/>
              <a:t>hội</a:t>
            </a:r>
            <a:r>
              <a:rPr lang="en-US" sz="6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42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83" y="1083502"/>
            <a:ext cx="1478756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nh Dong (22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6153" y="1235292"/>
            <a:ext cx="147756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z2540137939847_3394db943d7776eee3e245f97195d0af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92" y="475989"/>
            <a:ext cx="10074714" cy="59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65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75262" y="650949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0" y="4960307"/>
            <a:ext cx="1442446" cy="2139600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9" name="矩形 3"/>
          <p:cNvSpPr/>
          <p:nvPr/>
        </p:nvSpPr>
        <p:spPr>
          <a:xfrm>
            <a:off x="875262" y="1305086"/>
            <a:ext cx="10462586" cy="3245953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5400" b="1" dirty="0" err="1"/>
              <a:t>Chúng</a:t>
            </a:r>
            <a:r>
              <a:rPr lang="en-US" sz="5400" b="1" dirty="0"/>
              <a:t> ta </a:t>
            </a:r>
            <a:r>
              <a:rPr lang="en-US" sz="5400" b="1" dirty="0" err="1"/>
              <a:t>cần</a:t>
            </a:r>
            <a:r>
              <a:rPr lang="en-US" sz="5400" b="1" dirty="0"/>
              <a:t> </a:t>
            </a:r>
            <a:r>
              <a:rPr lang="en-US" sz="5400" b="1" dirty="0" err="1"/>
              <a:t>bày</a:t>
            </a:r>
            <a:r>
              <a:rPr lang="en-US" sz="5400" b="1" dirty="0"/>
              <a:t> </a:t>
            </a:r>
            <a:r>
              <a:rPr lang="en-US" sz="5400" b="1" dirty="0" err="1"/>
              <a:t>tỏ</a:t>
            </a:r>
            <a:r>
              <a:rPr lang="en-US" sz="5400" b="1" dirty="0"/>
              <a:t> ý </a:t>
            </a:r>
            <a:r>
              <a:rPr lang="en-US" sz="5400" b="1" dirty="0" err="1"/>
              <a:t>kiến</a:t>
            </a:r>
            <a:r>
              <a:rPr lang="en-US" sz="5400" b="1" dirty="0"/>
              <a:t> </a:t>
            </a:r>
            <a:r>
              <a:rPr lang="en-US" sz="5400" b="1" dirty="0" err="1"/>
              <a:t>hoặc</a:t>
            </a:r>
            <a:r>
              <a:rPr lang="en-US" sz="5400" b="1" dirty="0"/>
              <a:t> </a:t>
            </a:r>
            <a:r>
              <a:rPr lang="en-US" sz="5400" b="1" dirty="0" err="1"/>
              <a:t>khuyên</a:t>
            </a:r>
            <a:r>
              <a:rPr lang="en-US" sz="5400" b="1" dirty="0"/>
              <a:t> </a:t>
            </a:r>
            <a:r>
              <a:rPr lang="en-US" sz="5400" b="1" dirty="0" err="1"/>
              <a:t>người</a:t>
            </a:r>
            <a:r>
              <a:rPr lang="en-US" sz="5400" b="1" dirty="0"/>
              <a:t> </a:t>
            </a:r>
            <a:r>
              <a:rPr lang="en-US" sz="5400" b="1" dirty="0" err="1"/>
              <a:t>thân</a:t>
            </a:r>
            <a:r>
              <a:rPr lang="en-US" sz="5400" b="1" dirty="0"/>
              <a:t> </a:t>
            </a:r>
            <a:r>
              <a:rPr lang="en-US" sz="5400" b="1" dirty="0" err="1"/>
              <a:t>cẩn</a:t>
            </a:r>
            <a:r>
              <a:rPr lang="en-US" sz="5400" b="1" dirty="0"/>
              <a:t> </a:t>
            </a:r>
            <a:r>
              <a:rPr lang="en-US" sz="5400" b="1" dirty="0" err="1"/>
              <a:t>thận</a:t>
            </a:r>
            <a:r>
              <a:rPr lang="en-US" sz="5400" b="1" dirty="0"/>
              <a:t> </a:t>
            </a:r>
            <a:r>
              <a:rPr lang="en-US" sz="5400" b="1" dirty="0" err="1"/>
              <a:t>khi</a:t>
            </a:r>
            <a:r>
              <a:rPr lang="en-US" sz="5400" b="1" dirty="0"/>
              <a:t> </a:t>
            </a:r>
            <a:r>
              <a:rPr lang="en-US" sz="5400" b="1" dirty="0" err="1"/>
              <a:t>sử</a:t>
            </a:r>
            <a:r>
              <a:rPr lang="en-US" sz="5400" b="1" dirty="0"/>
              <a:t> </a:t>
            </a:r>
            <a:r>
              <a:rPr lang="en-US" sz="5400" b="1" dirty="0" err="1"/>
              <a:t>dụng</a:t>
            </a:r>
            <a:r>
              <a:rPr lang="en-US" sz="5400" b="1" dirty="0"/>
              <a:t> </a:t>
            </a:r>
            <a:r>
              <a:rPr lang="en-US" sz="5400" b="1" dirty="0" err="1"/>
              <a:t>thuốc</a:t>
            </a:r>
            <a:r>
              <a:rPr lang="en-US" sz="5400" b="1" dirty="0"/>
              <a:t> </a:t>
            </a:r>
            <a:r>
              <a:rPr lang="en-US" sz="5400" b="1" dirty="0" err="1"/>
              <a:t>trong</a:t>
            </a:r>
            <a:r>
              <a:rPr lang="en-US" sz="5400" b="1" dirty="0"/>
              <a:t> </a:t>
            </a:r>
            <a:r>
              <a:rPr lang="en-US" sz="5400" b="1" dirty="0" err="1"/>
              <a:t>gia</a:t>
            </a:r>
            <a:r>
              <a:rPr lang="en-US" sz="5400" b="1" dirty="0"/>
              <a:t> </a:t>
            </a:r>
            <a:r>
              <a:rPr lang="en-US" sz="5400" b="1" dirty="0" err="1"/>
              <a:t>đình</a:t>
            </a:r>
            <a:r>
              <a:rPr lang="en-US" sz="5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244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75262" y="650949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0" y="4960307"/>
            <a:ext cx="1442446" cy="2139600"/>
          </a:xfrm>
          <a:prstGeom prst="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sp>
        <p:nvSpPr>
          <p:cNvPr id="9" name="矩形 3"/>
          <p:cNvSpPr/>
          <p:nvPr/>
        </p:nvSpPr>
        <p:spPr>
          <a:xfrm>
            <a:off x="875262" y="1305086"/>
            <a:ext cx="10462586" cy="193899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000" b="1" dirty="0" err="1"/>
              <a:t>Về</a:t>
            </a:r>
            <a:r>
              <a:rPr lang="en-US" sz="6000" b="1" dirty="0"/>
              <a:t> </a:t>
            </a:r>
            <a:r>
              <a:rPr lang="en-US" sz="6000" b="1" dirty="0" err="1"/>
              <a:t>nhà</a:t>
            </a:r>
            <a:r>
              <a:rPr lang="en-US" sz="6000" b="1" dirty="0"/>
              <a:t> </a:t>
            </a:r>
            <a:r>
              <a:rPr lang="en-US" sz="6000" b="1" dirty="0" err="1"/>
              <a:t>tìm</a:t>
            </a:r>
            <a:r>
              <a:rPr lang="en-US" sz="6000" b="1" dirty="0"/>
              <a:t> </a:t>
            </a:r>
            <a:r>
              <a:rPr lang="en-US" sz="6000" b="1" dirty="0" err="1"/>
              <a:t>hiểu</a:t>
            </a:r>
            <a:r>
              <a:rPr lang="en-US" sz="6000" b="1" dirty="0"/>
              <a:t> </a:t>
            </a:r>
            <a:r>
              <a:rPr lang="en-US" sz="6000" b="1" dirty="0" err="1"/>
              <a:t>việc</a:t>
            </a:r>
            <a:r>
              <a:rPr lang="en-US" sz="6000" b="1" dirty="0"/>
              <a:t> </a:t>
            </a:r>
            <a:r>
              <a:rPr lang="en-US" sz="6000" b="1" dirty="0" err="1"/>
              <a:t>sắp</a:t>
            </a:r>
            <a:r>
              <a:rPr lang="en-US" sz="6000" b="1" dirty="0"/>
              <a:t> </a:t>
            </a:r>
            <a:r>
              <a:rPr lang="en-US" sz="6000" b="1" dirty="0" err="1"/>
              <a:t>xếp</a:t>
            </a:r>
            <a:r>
              <a:rPr lang="en-US" sz="6000" b="1" dirty="0"/>
              <a:t> </a:t>
            </a:r>
          </a:p>
          <a:p>
            <a:pPr lvl="0" algn="ctr"/>
            <a:r>
              <a:rPr lang="en-US" sz="6000" b="1" dirty="0" err="1"/>
              <a:t>các</a:t>
            </a:r>
            <a:r>
              <a:rPr lang="en-US" sz="6000" b="1" dirty="0"/>
              <a:t> </a:t>
            </a:r>
            <a:r>
              <a:rPr lang="en-US" sz="6000" b="1" dirty="0" err="1"/>
              <a:t>loại</a:t>
            </a:r>
            <a:r>
              <a:rPr lang="en-US" sz="6000" b="1" dirty="0"/>
              <a:t> </a:t>
            </a:r>
            <a:r>
              <a:rPr lang="en-US" sz="6000" b="1" dirty="0" err="1"/>
              <a:t>thuốc</a:t>
            </a:r>
            <a:r>
              <a:rPr lang="en-US" sz="6000" b="1" dirty="0"/>
              <a:t> ở </a:t>
            </a:r>
            <a:r>
              <a:rPr lang="en-US" sz="6000" b="1" dirty="0" err="1"/>
              <a:t>gia</a:t>
            </a:r>
            <a:r>
              <a:rPr lang="en-US" sz="6000" b="1" dirty="0"/>
              <a:t> </a:t>
            </a:r>
            <a:r>
              <a:rPr lang="en-US" sz="6000" b="1" dirty="0" err="1"/>
              <a:t>đình</a:t>
            </a:r>
            <a:r>
              <a:rPr lang="en-US" sz="6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595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>
            <a:fillRect/>
          </a:stretch>
        </p:blipFill>
        <p:spPr>
          <a:xfrm flipH="1">
            <a:off x="0" y="-795468"/>
            <a:ext cx="12192000" cy="76534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1" y="740701"/>
            <a:ext cx="5017643" cy="3376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0807" y="2231047"/>
            <a:ext cx="5502788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7200" spc="67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Thank you</a:t>
            </a:r>
            <a:r>
              <a:rPr lang="zh-CN" altLang="en-US" sz="7200" spc="67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黑体-日本语" panose="02000500000000000000" pitchFamily="2" charset="-122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79663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91</Words>
  <Application>Microsoft Office PowerPoint</Application>
  <PresentationFormat>Màn hình rộng</PresentationFormat>
  <Paragraphs>13</Paragraphs>
  <Slides>7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7</vt:i4>
      </vt:variant>
    </vt:vector>
  </HeadingPairs>
  <TitlesOfParts>
    <vt:vector size="16" baseType="lpstr">
      <vt:lpstr>.黑体-日本语</vt:lpstr>
      <vt:lpstr>等线</vt:lpstr>
      <vt:lpstr>Arial</vt:lpstr>
      <vt:lpstr>Calibri</vt:lpstr>
      <vt:lpstr>Calibri Light</vt:lpstr>
      <vt:lpstr>Times New Roman</vt:lpstr>
      <vt:lpstr>Office Theme</vt:lpstr>
      <vt:lpstr>2_Office Theme</vt:lpstr>
      <vt:lpstr>第一PPT，www.1ppt.com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Trí</cp:lastModifiedBy>
  <cp:revision>16</cp:revision>
  <dcterms:created xsi:type="dcterms:W3CDTF">2021-08-12T12:59:10Z</dcterms:created>
  <dcterms:modified xsi:type="dcterms:W3CDTF">2021-10-16T06:05:57Z</dcterms:modified>
</cp:coreProperties>
</file>